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254" r:id="rId2"/>
    <p:sldId id="1255" r:id="rId3"/>
    <p:sldId id="1256" r:id="rId4"/>
    <p:sldId id="1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delSld modSld">
      <pc:chgData name="贵申 王" userId="201fba2491c5f930" providerId="LiveId" clId="{DCE2E79A-FA80-4B3F-A3B4-A0C24C0A3357}" dt="2026-01-16T03:15:28.788" v="8" actId="20577"/>
      <pc:docMkLst>
        <pc:docMk/>
      </pc:docMkLst>
      <pc:sldChg chg="modSp mod">
        <pc:chgData name="贵申 王" userId="201fba2491c5f930" providerId="LiveId" clId="{DCE2E79A-FA80-4B3F-A3B4-A0C24C0A3357}" dt="2026-01-16T03:15:06.110" v="2" actId="20577"/>
        <pc:sldMkLst>
          <pc:docMk/>
          <pc:sldMk cId="0" sldId="1254"/>
        </pc:sldMkLst>
        <pc:spChg chg="mod">
          <ac:chgData name="贵申 王" userId="201fba2491c5f930" providerId="LiveId" clId="{DCE2E79A-FA80-4B3F-A3B4-A0C24C0A3357}" dt="2026-01-16T03:15:06.110" v="2" actId="20577"/>
          <ac:spMkLst>
            <pc:docMk/>
            <pc:sldMk cId="0" sldId="1254"/>
            <ac:spMk id="732162" creationId="{CD5651A2-B890-93AE-E8D5-E5EF9300BD59}"/>
          </ac:spMkLst>
        </pc:spChg>
      </pc:sldChg>
      <pc:sldChg chg="modSp mod">
        <pc:chgData name="贵申 王" userId="201fba2491c5f930" providerId="LiveId" clId="{DCE2E79A-FA80-4B3F-A3B4-A0C24C0A3357}" dt="2026-01-16T03:15:16.599" v="4" actId="20577"/>
        <pc:sldMkLst>
          <pc:docMk/>
          <pc:sldMk cId="4070221033" sldId="1255"/>
        </pc:sldMkLst>
        <pc:spChg chg="mod">
          <ac:chgData name="贵申 王" userId="201fba2491c5f930" providerId="LiveId" clId="{DCE2E79A-FA80-4B3F-A3B4-A0C24C0A3357}" dt="2026-01-16T03:15:16.599" v="4" actId="20577"/>
          <ac:spMkLst>
            <pc:docMk/>
            <pc:sldMk cId="4070221033" sldId="1255"/>
            <ac:spMk id="732162" creationId="{5A80C08D-BBD2-3A72-4018-3BD4E5D2B39A}"/>
          </ac:spMkLst>
        </pc:spChg>
      </pc:sldChg>
      <pc:sldChg chg="modSp mod">
        <pc:chgData name="贵申 王" userId="201fba2491c5f930" providerId="LiveId" clId="{DCE2E79A-FA80-4B3F-A3B4-A0C24C0A3357}" dt="2026-01-16T03:15:23.369" v="6" actId="20577"/>
        <pc:sldMkLst>
          <pc:docMk/>
          <pc:sldMk cId="1496367332" sldId="1256"/>
        </pc:sldMkLst>
        <pc:spChg chg="mod">
          <ac:chgData name="贵申 王" userId="201fba2491c5f930" providerId="LiveId" clId="{DCE2E79A-FA80-4B3F-A3B4-A0C24C0A3357}" dt="2026-01-16T03:15:23.369" v="6" actId="20577"/>
          <ac:spMkLst>
            <pc:docMk/>
            <pc:sldMk cId="1496367332" sldId="1256"/>
            <ac:spMk id="732162" creationId="{E23D909E-941B-BAAE-E519-821B45AE4756}"/>
          </ac:spMkLst>
        </pc:spChg>
      </pc:sldChg>
      <pc:sldChg chg="modSp mod">
        <pc:chgData name="贵申 王" userId="201fba2491c5f930" providerId="LiveId" clId="{DCE2E79A-FA80-4B3F-A3B4-A0C24C0A3357}" dt="2026-01-16T03:15:28.788" v="8" actId="20577"/>
        <pc:sldMkLst>
          <pc:docMk/>
          <pc:sldMk cId="1814444426" sldId="1257"/>
        </pc:sldMkLst>
        <pc:spChg chg="mod">
          <ac:chgData name="贵申 王" userId="201fba2491c5f930" providerId="LiveId" clId="{DCE2E79A-FA80-4B3F-A3B4-A0C24C0A3357}" dt="2026-01-16T03:15:28.788" v="8" actId="20577"/>
          <ac:spMkLst>
            <pc:docMk/>
            <pc:sldMk cId="1814444426" sldId="1257"/>
            <ac:spMk id="732162" creationId="{DB55C01C-C1E7-5846-6C63-87E0DB7CC279}"/>
          </ac:spMkLst>
        </pc:spChg>
      </pc:sldChg>
      <pc:sldChg chg="del">
        <pc:chgData name="贵申 王" userId="201fba2491c5f930" providerId="LiveId" clId="{DCE2E79A-FA80-4B3F-A3B4-A0C24C0A3357}" dt="2026-01-16T03:15:00.030" v="0" actId="47"/>
        <pc:sldMkLst>
          <pc:docMk/>
          <pc:sldMk cId="4247969148" sldId="1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501BE-061A-4FCE-D660-EC80FAFB0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4777ED59-A84D-0021-07EF-4E024A07B4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494D49D7-96E7-4B12-4439-CAFEC9944C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737DB02A-D8F7-A53F-048C-C316CA3EF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505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7499A-9A7E-67F8-586D-DBE0C0083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5FD4046D-82EC-6AF2-8720-8AA9DB9524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D6059E89-9F17-9794-F78E-6CF653CB17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2485670-20BB-4129-B602-F0AB4BFC6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79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23F6B-1C7D-9361-8C04-4E8B2B8D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5F9775DF-82DE-12BA-AAEA-5FA456A6C4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42773012-3E61-38DE-9110-90790CD09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73C9F7E2-F2FD-CDB0-8FE8-AC7944145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022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要专心仰赖耶和华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Trust in the Lord with All Your Heart 1/4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你们要专心仰赖耶和华， 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不可靠自己聪明来自夸；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你一切所行都要认定祂，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祂必指引你，指引你的路。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 in the Lord with all your heart,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rely on your own understanding;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Him in all your ways,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 will surely direct, direct your path.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B3E0C-D499-A578-5B0B-FDE21372F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5A80C08D-BBD2-3A72-4018-3BD4E5D2B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要专心仰赖耶和华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Trust in the Lord with All Your Heart 2/4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760EA367-B00A-104E-465C-D955E3F37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你当专心依靠主耶稣，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将你前途全交托主；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祂必完全为你负责任，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祂的应许必然兑现。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Rely on the Lord Jesus with all your heart,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Entrust your future wholly to Him;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will take full responsibility for you,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His promises will surely come true.</a:t>
            </a:r>
          </a:p>
        </p:txBody>
      </p:sp>
    </p:spTree>
    <p:extLst>
      <p:ext uri="{BB962C8B-B14F-4D97-AF65-F5344CB8AC3E}">
        <p14:creationId xmlns:p14="http://schemas.microsoft.com/office/powerpoint/2010/main" val="407022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9A2FC-9AFE-7874-1394-55E4653A5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E23D909E-941B-BAAE-E519-821B45AE4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要专心仰赖耶和华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Trust in the Lord with All Your Heart 3/4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826EC2EC-9834-F89D-3B9F-009A93DD8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你们要专心仰赖耶和华， 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不可靠自己聪明来自夸；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你一切所行都要认定祂，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祂必指引你，指引你的路。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Trust in the Lord with all your heart,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rely on your own understanding;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Him in all your ways,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 will surely direct, direct your path.</a:t>
            </a:r>
          </a:p>
        </p:txBody>
      </p:sp>
    </p:spTree>
    <p:extLst>
      <p:ext uri="{BB962C8B-B14F-4D97-AF65-F5344CB8AC3E}">
        <p14:creationId xmlns:p14="http://schemas.microsoft.com/office/powerpoint/2010/main" val="149636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E96DE-A568-72E6-A7F4-FA3E413EE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DB55C01C-C1E7-5846-6C63-87E0DB7CC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要专心仰赖耶和华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Trust in the Lord with All Your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Heart 4/4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C1CAC9B-8A99-B0D1-7222-56EF507BA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你当专心依靠主耶稣，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将你前途全交托主；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祂必完全为你负责任，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祂的应许必然兑现。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Rely on the Lord Jesus with all your heart,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Entrust your future wholly to Him;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will take full responsibility for you,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His promises will surely come true.</a:t>
            </a:r>
          </a:p>
        </p:txBody>
      </p:sp>
    </p:spTree>
    <p:extLst>
      <p:ext uri="{BB962C8B-B14F-4D97-AF65-F5344CB8AC3E}">
        <p14:creationId xmlns:p14="http://schemas.microsoft.com/office/powerpoint/2010/main" val="181444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372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2026-01-16T03:15:35Z</dcterms:modified>
</cp:coreProperties>
</file>